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96"/>
  </p:notesMasterIdLst>
  <p:handoutMasterIdLst>
    <p:handoutMasterId r:id="rId97"/>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35" r:id="rId40"/>
    <p:sldId id="506" r:id="rId41"/>
    <p:sldId id="424" r:id="rId42"/>
    <p:sldId id="292" r:id="rId43"/>
    <p:sldId id="486" r:id="rId44"/>
    <p:sldId id="578" r:id="rId45"/>
    <p:sldId id="455" r:id="rId46"/>
    <p:sldId id="447" r:id="rId47"/>
    <p:sldId id="450" r:id="rId48"/>
    <p:sldId id="448" r:id="rId49"/>
    <p:sldId id="445" r:id="rId50"/>
    <p:sldId id="451" r:id="rId51"/>
    <p:sldId id="522" r:id="rId52"/>
    <p:sldId id="527" r:id="rId53"/>
    <p:sldId id="479" r:id="rId54"/>
    <p:sldId id="497" r:id="rId55"/>
    <p:sldId id="498" r:id="rId56"/>
    <p:sldId id="579" r:id="rId57"/>
    <p:sldId id="504" r:id="rId58"/>
    <p:sldId id="502" r:id="rId59"/>
    <p:sldId id="503" r:id="rId60"/>
    <p:sldId id="519" r:id="rId61"/>
    <p:sldId id="396" r:id="rId62"/>
    <p:sldId id="467" r:id="rId63"/>
    <p:sldId id="428" r:id="rId64"/>
    <p:sldId id="488" r:id="rId65"/>
    <p:sldId id="580" r:id="rId66"/>
    <p:sldId id="524" r:id="rId67"/>
    <p:sldId id="581" r:id="rId68"/>
    <p:sldId id="489" r:id="rId69"/>
    <p:sldId id="582" r:id="rId70"/>
    <p:sldId id="496" r:id="rId71"/>
    <p:sldId id="1170" r:id="rId72"/>
    <p:sldId id="473" r:id="rId73"/>
    <p:sldId id="477" r:id="rId74"/>
    <p:sldId id="478" r:id="rId75"/>
    <p:sldId id="505" r:id="rId76"/>
    <p:sldId id="525" r:id="rId77"/>
    <p:sldId id="1171" r:id="rId78"/>
    <p:sldId id="1172" r:id="rId79"/>
    <p:sldId id="1173" r:id="rId80"/>
    <p:sldId id="507" r:id="rId81"/>
    <p:sldId id="510" r:id="rId82"/>
    <p:sldId id="395" r:id="rId83"/>
    <p:sldId id="435" r:id="rId84"/>
    <p:sldId id="1176" r:id="rId85"/>
    <p:sldId id="565" r:id="rId86"/>
    <p:sldId id="398" r:id="rId87"/>
    <p:sldId id="388" r:id="rId88"/>
    <p:sldId id="302" r:id="rId89"/>
    <p:sldId id="397" r:id="rId90"/>
    <p:sldId id="1174" r:id="rId91"/>
    <p:sldId id="1175" r:id="rId92"/>
    <p:sldId id="400" r:id="rId93"/>
    <p:sldId id="344" r:id="rId94"/>
    <p:sldId id="325" r:id="rId95"/>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0"/>
    <p:restoredTop sz="96631"/>
  </p:normalViewPr>
  <p:slideViewPr>
    <p:cSldViewPr>
      <p:cViewPr varScale="1">
        <p:scale>
          <a:sx n="141" d="100"/>
          <a:sy n="141" d="100"/>
        </p:scale>
        <p:origin x="2928"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00488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32814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2575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160969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2575131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240796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02183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99767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480235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8078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328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672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96989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310284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3531768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3703959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643004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23869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67201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582105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1578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1467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32032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115296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15545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833782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3101234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41678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894542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198531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790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75</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776455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76</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573074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77</a:t>
            </a:fld>
            <a:endParaRPr lang="en-US" altLang="x-none"/>
          </a:p>
        </p:txBody>
      </p:sp>
    </p:spTree>
    <p:extLst>
      <p:ext uri="{BB962C8B-B14F-4D97-AF65-F5344CB8AC3E}">
        <p14:creationId xmlns:p14="http://schemas.microsoft.com/office/powerpoint/2010/main" val="31759178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5747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94164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09886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40207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74811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152231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5411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32236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924658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286496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024981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07759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extLst>
      <p:ext uri="{BB962C8B-B14F-4D97-AF65-F5344CB8AC3E}">
        <p14:creationId xmlns:p14="http://schemas.microsoft.com/office/powerpoint/2010/main" val="2231306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76951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73503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0393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9/12/22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9/12/22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9/12/22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9/12/22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9/12/22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9/12/22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9/12/22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9/12/22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9/12/22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9/12/22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6.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tif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31.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0.bin"/><Relationship Id="rId9" Type="http://schemas.openxmlformats.org/officeDocument/2006/relationships/image" Target="../media/image44.wmf"/><Relationship Id="rId1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emf"/><Relationship Id="rId10" Type="http://schemas.openxmlformats.org/officeDocument/2006/relationships/image" Target="../media/image80.png"/><Relationship Id="rId4" Type="http://schemas.openxmlformats.org/officeDocument/2006/relationships/image" Target="../media/image74.wmf"/><Relationship Id="rId9" Type="http://schemas.openxmlformats.org/officeDocument/2006/relationships/image" Target="../media/image79.emf"/></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46.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2.bin"/><Relationship Id="rId9" Type="http://schemas.openxmlformats.org/officeDocument/2006/relationships/image" Target="../media/image44.wmf"/><Relationship Id="rId14" Type="http://schemas.openxmlformats.org/officeDocument/2006/relationships/image" Target="../media/image4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0.png"/><Relationship Id="rId4" Type="http://schemas.openxmlformats.org/officeDocument/2006/relationships/oleObject" Target="../embeddings/oleObject14.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69.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5.bin"/><Relationship Id="rId9" Type="http://schemas.openxmlformats.org/officeDocument/2006/relationships/image" Target="../media/image44.wmf"/><Relationship Id="rId14" Type="http://schemas.openxmlformats.org/officeDocument/2006/relationships/image" Target="../media/image49.emf"/></Relationships>
</file>

<file path=ppt/slides/_rels/slide85.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notesSlide" Target="../notesSlides/notesSlide70.xml"/><Relationship Id="rId7" Type="http://schemas.openxmlformats.org/officeDocument/2006/relationships/image" Target="../media/image44.wmf"/><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06.emf"/><Relationship Id="rId11" Type="http://schemas.openxmlformats.org/officeDocument/2006/relationships/oleObject" Target="../embeddings/oleObject18.bin"/><Relationship Id="rId5" Type="http://schemas.openxmlformats.org/officeDocument/2006/relationships/image" Target="../media/image42.png"/><Relationship Id="rId10" Type="http://schemas.openxmlformats.org/officeDocument/2006/relationships/image" Target="../media/image109.emf"/><Relationship Id="rId4" Type="http://schemas.openxmlformats.org/officeDocument/2006/relationships/oleObject" Target="../embeddings/oleObject17.bin"/><Relationship Id="rId9" Type="http://schemas.openxmlformats.org/officeDocument/2006/relationships/image" Target="../media/image108.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oleObject" Target="../embeddings/oleObject19.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2.png"/><Relationship Id="rId4"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a:t>
            </a:r>
            <a:r>
              <a:rPr lang="en-US" altLang="zh-CN" sz="2400" dirty="0">
                <a:ea typeface="ＭＳ Ｐゴシック" charset="-128"/>
              </a:rPr>
              <a:t>2</a:t>
            </a:r>
            <a:r>
              <a:rPr lang="en-US" altLang="x-none" sz="2400" dirty="0">
                <a:ea typeface="ＭＳ Ｐゴシック" charset="-128"/>
              </a:rPr>
              <a:t>/</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13</a:t>
            </a:r>
            <a:r>
              <a:rPr lang="en-US" altLang="x-none" sz="2000" dirty="0">
                <a:ea typeface="ＭＳ Ｐゴシック" charset="-128"/>
              </a:rPr>
              <a:t>/20</a:t>
            </a:r>
            <a:r>
              <a:rPr lang="en-US" altLang="zh-CN" sz="2000" dirty="0">
                <a:ea typeface="ＭＳ Ｐゴシック" charset="-128"/>
              </a:rPr>
              <a:t>22</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pic>
        <p:nvPicPr>
          <p:cNvPr id="3" name="Picture 2">
            <a:extLst>
              <a:ext uri="{FF2B5EF4-FFF2-40B4-BE49-F238E27FC236}">
                <a16:creationId xmlns:a16="http://schemas.microsoft.com/office/drawing/2014/main" id="{082C36B6-30B9-EC45-97F5-8B3306CF8584}"/>
              </a:ext>
            </a:extLst>
          </p:cNvPr>
          <p:cNvPicPr>
            <a:picLocks noChangeAspect="1"/>
          </p:cNvPicPr>
          <p:nvPr/>
        </p:nvPicPr>
        <p:blipFill rotWithShape="1">
          <a:blip r:embed="rId3">
            <a:extLst>
              <a:ext uri="{28A0092B-C50C-407E-A947-70E740481C1C}">
                <a14:useLocalDpi xmlns:a14="http://schemas.microsoft.com/office/drawing/2010/main" val="0"/>
              </a:ext>
            </a:extLst>
          </a:blip>
          <a:srcRect l="23770" t="26250" r="25410" b="33750"/>
          <a:stretch/>
        </p:blipFill>
        <p:spPr>
          <a:xfrm>
            <a:off x="5753842" y="4203700"/>
            <a:ext cx="2362200" cy="2438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6-7</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a:t>
            </a:r>
            <a:r>
              <a:rPr lang="en-US" altLang="zh-CN" sz="1800" dirty="0">
                <a:latin typeface="Comic Sans MS" charset="0"/>
                <a:ea typeface="ＭＳ Ｐゴシック" charset="-128"/>
              </a:rPr>
              <a:t>0</a:t>
            </a:r>
            <a:r>
              <a:rPr lang="en-US" altLang="x-none" sz="1800" dirty="0">
                <a:latin typeface="Comic Sans MS" charset="0"/>
                <a:ea typeface="ＭＳ Ｐゴシック" charset="-128"/>
              </a:rPr>
              <a:t>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pPr>
              <a:lnSpc>
                <a:spcPct val="90000"/>
              </a:lnSpc>
            </a:pPr>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lnSpc>
                <a:spcPct val="90000"/>
              </a:lnSpc>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lnSpc>
                <a:spcPct val="90000"/>
              </a:lnSpc>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lnSpc>
                <a:spcPct val="90000"/>
              </a:lnSpc>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lnSpc>
                <a:spcPct val="90000"/>
              </a:lnSpc>
              <a:buFont typeface="Wingdings" pitchFamily="2" charset="2"/>
              <a:buChar char="q"/>
            </a:pPr>
            <a:r>
              <a:rPr lang="en-US" altLang="zh-CN" dirty="0"/>
              <a:t>Suggestions</a:t>
            </a:r>
          </a:p>
          <a:p>
            <a:pPr lvl="1">
              <a:lnSpc>
                <a:spcPct val="90000"/>
              </a:lnSpc>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lnSpc>
                <a:spcPct val="90000"/>
              </a:lnSpc>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lnSpc>
                <a:spcPct val="90000"/>
              </a:lnSpc>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p>
          <a:p>
            <a:pPr>
              <a:lnSpc>
                <a:spcPct val="90000"/>
              </a:lnSpc>
              <a:buFont typeface="Wingdings" pitchFamily="2" charset="2"/>
              <a:buChar char="q"/>
            </a:pPr>
            <a:r>
              <a:rPr lang="en-US" altLang="zh-CN" dirty="0"/>
              <a:t>Suggested</a:t>
            </a:r>
            <a:r>
              <a:rPr lang="zh-CN" altLang="en-US" dirty="0"/>
              <a:t> </a:t>
            </a:r>
            <a:r>
              <a:rPr lang="en-US" altLang="zh-CN" dirty="0"/>
              <a:t>Topics:</a:t>
            </a:r>
            <a:r>
              <a:rPr lang="zh-CN" altLang="en-US" dirty="0"/>
              <a:t> </a:t>
            </a:r>
            <a:r>
              <a:rPr lang="en-US" altLang="zh-CN" dirty="0"/>
              <a:t>to</a:t>
            </a:r>
            <a:r>
              <a:rPr lang="zh-CN" altLang="en-US" dirty="0"/>
              <a:t> </a:t>
            </a:r>
            <a:r>
              <a:rPr lang="en-US" altLang="zh-CN" dirty="0"/>
              <a:t>be</a:t>
            </a:r>
            <a:r>
              <a:rPr lang="zh-CN" altLang="en-US" dirty="0"/>
              <a:t> </a:t>
            </a:r>
            <a:r>
              <a:rPr lang="en-US" altLang="zh-CN" dirty="0"/>
              <a:t>posted</a:t>
            </a:r>
            <a:r>
              <a:rPr lang="zh-CN" altLang="en-US" dirty="0"/>
              <a:t> </a:t>
            </a:r>
            <a:r>
              <a:rPr lang="en-US" altLang="zh-CN" dirty="0"/>
              <a:t>soon</a:t>
            </a:r>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pPr>
              <a:lnSpc>
                <a:spcPct val="90000"/>
              </a:lnSpc>
            </a:pPr>
            <a:fld id="{F1BC9A0C-B9C7-D94C-BB05-DB5EC86B0AC6}" type="slidenum">
              <a:rPr lang="en-US" altLang="x-none" smtClean="0"/>
              <a:pPr>
                <a:lnSpc>
                  <a:spcPct val="90000"/>
                </a:lnSpc>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56"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57"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58"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59"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60"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513"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514"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86"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87"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a:t>
            </a:r>
            <a:r>
              <a:rPr lang="en-US" altLang="zh-CN" sz="1600" dirty="0">
                <a:latin typeface="Comic Sans MS" charset="0"/>
              </a:rPr>
              <a:t>2</a:t>
            </a:r>
            <a:r>
              <a:rPr lang="en-US" altLang="x-none" sz="1600" dirty="0">
                <a:latin typeface="Comic Sans MS" charset="0"/>
              </a:rPr>
              <a:t>/readings/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a:t>
            </a:r>
            <a:r>
              <a:rPr lang="en-US" altLang="zh-CN" dirty="0">
                <a:ea typeface="ＭＳ Ｐゴシック" charset="-128"/>
              </a:rPr>
              <a:t>s</a:t>
            </a:r>
            <a:r>
              <a:rPr lang="en-US" altLang="x-none" dirty="0">
                <a:ea typeface="ＭＳ Ｐゴシック" charset="-128"/>
              </a:rPr>
              <a:t> </a:t>
            </a:r>
          </a:p>
          <a:p>
            <a:pPr lvl="1">
              <a:buFont typeface="Courier New" panose="02070309020205020404" pitchFamily="49" charset="0"/>
              <a:buChar char="o"/>
            </a:pPr>
            <a:r>
              <a:rPr lang="en-US" altLang="zh-CN" dirty="0">
                <a:ea typeface="ＭＳ Ｐゴシック" charset="-128"/>
              </a:rPr>
              <a:t>Xing</a:t>
            </a:r>
            <a:r>
              <a:rPr lang="zh-CN" altLang="en-US" dirty="0">
                <a:ea typeface="ＭＳ Ｐゴシック" charset="-128"/>
              </a:rPr>
              <a:t> </a:t>
            </a:r>
            <a:r>
              <a:rPr lang="en-US" altLang="zh-CN" dirty="0">
                <a:ea typeface="ＭＳ Ｐゴシック" charset="-128"/>
              </a:rPr>
              <a:t>Fang,</a:t>
            </a:r>
            <a:r>
              <a:rPr lang="zh-CN" altLang="en-US" dirty="0">
                <a:ea typeface="ＭＳ Ｐゴシック" charset="-128"/>
              </a:rPr>
              <a:t> </a:t>
            </a:r>
            <a:r>
              <a:rPr lang="en-US" altLang="zh-CN" dirty="0" err="1">
                <a:ea typeface="ＭＳ Ｐゴシック" charset="-128"/>
              </a:rPr>
              <a:t>fangxing@stu.xmu.edu.cn</a:t>
            </a: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r>
              <a:rPr lang="en-US" altLang="zh-CN" dirty="0" err="1">
                <a:ea typeface="ＭＳ Ｐゴシック" charset="-128"/>
              </a:rPr>
              <a:t>Pengbo</a:t>
            </a:r>
            <a:r>
              <a:rPr lang="zh-CN" altLang="en-US" dirty="0">
                <a:ea typeface="ＭＳ Ｐゴシック" charset="-128"/>
              </a:rPr>
              <a:t> </a:t>
            </a:r>
            <a:r>
              <a:rPr lang="en-US" altLang="zh-CN" dirty="0">
                <a:ea typeface="ＭＳ Ｐゴシック" charset="-128"/>
              </a:rPr>
              <a:t>Yan,</a:t>
            </a:r>
            <a:r>
              <a:rPr lang="zh-CN" altLang="en-US" dirty="0">
                <a:ea typeface="ＭＳ Ｐゴシック" charset="-128"/>
              </a:rPr>
              <a:t> </a:t>
            </a:r>
            <a:r>
              <a:rPr lang="en-US" altLang="zh-CN" dirty="0" err="1">
                <a:ea typeface="ＭＳ Ｐゴシック" charset="-128"/>
              </a:rPr>
              <a:t>yanpengbo@stu.xmu.edu.cn</a:t>
            </a:r>
            <a:endParaRPr lang="en-US" altLang="zh-CN" dirty="0">
              <a:ea typeface="ＭＳ Ｐゴシック" charset="-128"/>
            </a:endParaRPr>
          </a:p>
        </p:txBody>
      </p:sp>
      <p:pic>
        <p:nvPicPr>
          <p:cNvPr id="2" name="Picture 1">
            <a:extLst>
              <a:ext uri="{FF2B5EF4-FFF2-40B4-BE49-F238E27FC236}">
                <a16:creationId xmlns:a16="http://schemas.microsoft.com/office/drawing/2014/main" id="{AF100E1B-60EE-E949-BCE6-7164C1CCA93B}"/>
              </a:ext>
            </a:extLst>
          </p:cNvPr>
          <p:cNvPicPr>
            <a:picLocks noChangeAspect="1"/>
          </p:cNvPicPr>
          <p:nvPr/>
        </p:nvPicPr>
        <p:blipFill>
          <a:blip r:embed="rId3"/>
          <a:stretch>
            <a:fillRect/>
          </a:stretch>
        </p:blipFill>
        <p:spPr>
          <a:xfrm>
            <a:off x="7190780" y="3710342"/>
            <a:ext cx="959348" cy="1276350"/>
          </a:xfrm>
          <a:prstGeom prst="rect">
            <a:avLst/>
          </a:prstGeom>
        </p:spPr>
      </p:pic>
      <p:pic>
        <p:nvPicPr>
          <p:cNvPr id="3" name="Picture 2">
            <a:extLst>
              <a:ext uri="{FF2B5EF4-FFF2-40B4-BE49-F238E27FC236}">
                <a16:creationId xmlns:a16="http://schemas.microsoft.com/office/drawing/2014/main" id="{BA195311-638E-5341-ABE0-706A2E32E73C}"/>
              </a:ext>
            </a:extLst>
          </p:cNvPr>
          <p:cNvPicPr>
            <a:picLocks noChangeAspect="1"/>
          </p:cNvPicPr>
          <p:nvPr/>
        </p:nvPicPr>
        <p:blipFill>
          <a:blip r:embed="rId4"/>
          <a:stretch>
            <a:fillRect/>
          </a:stretch>
        </p:blipFill>
        <p:spPr>
          <a:xfrm>
            <a:off x="7190780" y="5100992"/>
            <a:ext cx="987826" cy="1384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38</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39</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917390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last</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40</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36846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41</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2125"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2126"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938774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42</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19205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43</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10579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44</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08848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45</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84864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46</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33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47</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5049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48</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428427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49</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325461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a:t>
            </a:r>
            <a:r>
              <a:rPr lang="en-US" altLang="zh-CN" sz="1600" dirty="0">
                <a:ea typeface="ＭＳ Ｐゴシック" charset="-128"/>
              </a:rPr>
              <a:t>2</a:t>
            </a:r>
            <a:r>
              <a:rPr lang="en-US" altLang="x-none" sz="1600" dirty="0">
                <a:ea typeface="ＭＳ Ｐゴシック" charset="-128"/>
              </a:rPr>
              <a:t>/</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50</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2246995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51</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366265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52</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739809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53</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72652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54</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205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55</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3575468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56</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65999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57</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502001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58</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1927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59</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3149"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3150"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205400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60</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431890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61</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235232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62</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63</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45768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64</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544884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65</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617541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66</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34159"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736007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67</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453654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68</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61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69</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2565632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70</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486759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71</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571482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72</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605182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73</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7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74</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1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75</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2025712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76</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906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77</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55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78</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9254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79</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3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80</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564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81</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dirty="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extLst>
      <p:ext uri="{BB962C8B-B14F-4D97-AF65-F5344CB8AC3E}">
        <p14:creationId xmlns:p14="http://schemas.microsoft.com/office/powerpoint/2010/main" val="1376182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82</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extLst>
      <p:ext uri="{BB962C8B-B14F-4D97-AF65-F5344CB8AC3E}">
        <p14:creationId xmlns:p14="http://schemas.microsoft.com/office/powerpoint/2010/main" val="2901941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83</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zh-CN" sz="3600" dirty="0">
                <a:ea typeface="ＭＳ Ｐゴシック" charset="-128"/>
              </a:rPr>
              <a:t>Guest</a:t>
            </a:r>
            <a:r>
              <a:rPr lang="zh-CN" altLang="en-US" sz="3600" dirty="0">
                <a:ea typeface="ＭＳ Ｐゴシック" charset="-128"/>
              </a:rPr>
              <a:t> </a:t>
            </a:r>
            <a:r>
              <a:rPr lang="en-US" altLang="zh-CN" sz="3600" dirty="0">
                <a:ea typeface="ＭＳ Ｐゴシック" charset="-128"/>
              </a:rPr>
              <a:t>Lectures</a:t>
            </a:r>
            <a:r>
              <a:rPr lang="zh-CN" altLang="en-US" sz="3600" dirty="0">
                <a:ea typeface="ＭＳ Ｐゴシック" charset="-128"/>
              </a:rPr>
              <a:t> </a:t>
            </a:r>
            <a:r>
              <a:rPr lang="en-US" altLang="zh-CN" sz="3600" dirty="0">
                <a:ea typeface="ＭＳ Ｐゴシック" charset="-128"/>
              </a:rPr>
              <a:t>(Tentative</a:t>
            </a:r>
            <a:r>
              <a:rPr lang="zh-CN" altLang="en-US" sz="3600" dirty="0">
                <a:ea typeface="ＭＳ Ｐゴシック" charset="-128"/>
              </a:rPr>
              <a:t> </a:t>
            </a:r>
            <a:r>
              <a:rPr lang="en-US" altLang="zh-CN" sz="3600" dirty="0">
                <a:ea typeface="ＭＳ Ｐゴシック" charset="-128"/>
              </a:rPr>
              <a:t>Topics)</a:t>
            </a:r>
            <a:endParaRPr lang="en-US" altLang="x-none" sz="3600" dirty="0">
              <a:ea typeface="ＭＳ Ｐゴシック" charset="-128"/>
            </a:endParaRP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Managing</a:t>
            </a:r>
            <a:r>
              <a:rPr lang="zh-CN" altLang="en-US" sz="2400" dirty="0">
                <a:ea typeface="ＭＳ Ｐゴシック" charset="-128"/>
              </a:rPr>
              <a:t> </a:t>
            </a:r>
            <a:r>
              <a:rPr lang="en-US" altLang="zh-CN" sz="2400" dirty="0">
                <a:ea typeface="ＭＳ Ｐゴシック" charset="-128"/>
              </a:rPr>
              <a:t>Alibaba's</a:t>
            </a:r>
            <a:r>
              <a:rPr lang="zh-CN" altLang="en-US" sz="2400" dirty="0">
                <a:ea typeface="ＭＳ Ｐゴシック" charset="-128"/>
              </a:rPr>
              <a:t> </a:t>
            </a:r>
            <a:r>
              <a:rPr lang="en-US" altLang="zh-CN" sz="2400" dirty="0">
                <a:ea typeface="ＭＳ Ｐゴシック" charset="-128"/>
              </a:rPr>
              <a:t>global</a:t>
            </a:r>
            <a:r>
              <a:rPr lang="zh-CN" altLang="en-US" sz="2400" dirty="0">
                <a:ea typeface="ＭＳ Ｐゴシック" charset="-128"/>
              </a:rPr>
              <a:t> </a:t>
            </a:r>
            <a:r>
              <a:rPr lang="en-US" altLang="zh-CN" sz="2400" dirty="0">
                <a:ea typeface="ＭＳ Ｐゴシック" charset="-128"/>
              </a:rPr>
              <a:t>network:</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Ennan</a:t>
            </a:r>
            <a:r>
              <a:rPr lang="zh-CN" altLang="en-US" sz="2000" dirty="0">
                <a:ea typeface="ＭＳ Ｐゴシック" charset="-128"/>
              </a:rPr>
              <a:t> </a:t>
            </a:r>
            <a:r>
              <a:rPr lang="en-US" altLang="zh-CN" sz="2000" dirty="0" err="1">
                <a:ea typeface="ＭＳ Ｐゴシック" charset="-128"/>
              </a:rPr>
              <a:t>Zhai</a:t>
            </a:r>
            <a:r>
              <a:rPr lang="en-US" altLang="zh-CN" sz="2000" dirty="0">
                <a:ea typeface="ＭＳ Ｐゴシック" charset="-128"/>
              </a:rPr>
              <a:t>:</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Researcher@Alibaba</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High-Performance</a:t>
            </a:r>
            <a:r>
              <a:rPr lang="zh-CN" altLang="en-US" sz="2400" dirty="0">
                <a:ea typeface="ＭＳ Ｐゴシック" charset="-128"/>
              </a:rPr>
              <a:t> </a:t>
            </a:r>
            <a:r>
              <a:rPr lang="en-US" altLang="zh-CN" sz="2400" dirty="0">
                <a:ea typeface="ＭＳ Ｐゴシック" charset="-128"/>
              </a:rPr>
              <a:t>Azure</a:t>
            </a:r>
            <a:r>
              <a:rPr lang="zh-CN" altLang="en-US" sz="2400" dirty="0">
                <a:ea typeface="ＭＳ Ｐゴシック" charset="-128"/>
              </a:rPr>
              <a:t> </a:t>
            </a:r>
            <a:r>
              <a:rPr lang="en-US" altLang="zh-CN" sz="2400" dirty="0">
                <a:ea typeface="ＭＳ Ｐゴシック" charset="-128"/>
              </a:rPr>
              <a:t>Data</a:t>
            </a:r>
            <a:r>
              <a:rPr lang="zh-CN" altLang="en-US" sz="2400" dirty="0">
                <a:ea typeface="ＭＳ Ｐゴシック" charset="-128"/>
              </a:rPr>
              <a:t> </a:t>
            </a:r>
            <a:r>
              <a:rPr lang="en-US" altLang="zh-CN" sz="2400" dirty="0">
                <a:ea typeface="ＭＳ Ｐゴシック" charset="-128"/>
              </a:rPr>
              <a:t>Center:</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Wei</a:t>
            </a:r>
            <a:r>
              <a:rPr lang="zh-CN" altLang="en-US" sz="2000" dirty="0">
                <a:ea typeface="ＭＳ Ｐゴシック" charset="-128"/>
              </a:rPr>
              <a:t> </a:t>
            </a:r>
            <a:r>
              <a:rPr lang="en-US" altLang="zh-CN" sz="2000" dirty="0">
                <a:ea typeface="ＭＳ Ｐゴシック" charset="-128"/>
              </a:rPr>
              <a:t>Bai:</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Researcher@Microsoft</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In-Network</a:t>
            </a:r>
            <a:r>
              <a:rPr lang="zh-CN" altLang="en-US" sz="2400" dirty="0">
                <a:ea typeface="ＭＳ Ｐゴシック" charset="-128"/>
              </a:rPr>
              <a:t> </a:t>
            </a:r>
            <a:r>
              <a:rPr lang="en-US" altLang="zh-CN" sz="2400" dirty="0">
                <a:ea typeface="ＭＳ Ｐゴシック" charset="-128"/>
              </a:rPr>
              <a:t>Computing</a:t>
            </a:r>
            <a:r>
              <a:rPr lang="zh-CN" altLang="en-US" sz="2400" dirty="0">
                <a:ea typeface="ＭＳ Ｐゴシック" charset="-128"/>
              </a:rPr>
              <a:t> </a:t>
            </a:r>
            <a:r>
              <a:rPr lang="en-US" altLang="zh-CN" sz="2400" dirty="0">
                <a:ea typeface="ＭＳ Ｐゴシック" charset="-128"/>
              </a:rPr>
              <a:t>via</a:t>
            </a:r>
            <a:r>
              <a:rPr lang="zh-CN" altLang="en-US" sz="2400" dirty="0">
                <a:ea typeface="ＭＳ Ｐゴシック" charset="-128"/>
              </a:rPr>
              <a:t> </a:t>
            </a:r>
            <a:r>
              <a:rPr lang="en-US" altLang="zh-CN" sz="2400" dirty="0">
                <a:ea typeface="ＭＳ Ｐゴシック" charset="-128"/>
              </a:rPr>
              <a:t>Programmable</a:t>
            </a:r>
            <a:r>
              <a:rPr lang="zh-CN" altLang="en-US" sz="2400" dirty="0">
                <a:ea typeface="ＭＳ Ｐゴシック" charset="-128"/>
              </a:rPr>
              <a:t> </a:t>
            </a:r>
            <a:r>
              <a:rPr lang="en-US" altLang="zh-CN" sz="2400" dirty="0">
                <a:ea typeface="ＭＳ Ｐゴシック" charset="-128"/>
              </a:rPr>
              <a:t>Networks:</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Alan</a:t>
            </a:r>
            <a:r>
              <a:rPr lang="zh-CN" altLang="en-US" sz="2000" dirty="0">
                <a:ea typeface="ＭＳ Ｐゴシック" charset="-128"/>
              </a:rPr>
              <a:t> </a:t>
            </a:r>
            <a:r>
              <a:rPr lang="en-US" altLang="zh-CN" sz="2000" dirty="0">
                <a:ea typeface="ＭＳ Ｐゴシック" charset="-128"/>
              </a:rPr>
              <a:t>Liu:</a:t>
            </a:r>
            <a:r>
              <a:rPr lang="zh-CN" altLang="en-US" sz="2000" dirty="0">
                <a:ea typeface="ＭＳ Ｐゴシック" charset="-128"/>
              </a:rPr>
              <a:t> </a:t>
            </a:r>
            <a:r>
              <a:rPr lang="en-US" altLang="zh-CN" sz="2000" dirty="0">
                <a:ea typeface="ＭＳ Ｐゴシック" charset="-128"/>
              </a:rPr>
              <a:t>Assistant</a:t>
            </a:r>
            <a:r>
              <a:rPr lang="zh-CN" altLang="en-US" sz="2000" dirty="0">
                <a:ea typeface="ＭＳ Ｐゴシック" charset="-128"/>
              </a:rPr>
              <a:t> </a:t>
            </a:r>
            <a:r>
              <a:rPr lang="en-US" altLang="zh-CN" sz="2000" dirty="0" err="1">
                <a:ea typeface="ＭＳ Ｐゴシック" charset="-128"/>
              </a:rPr>
              <a:t>Professor@Boston</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Large-Scale</a:t>
            </a:r>
            <a:r>
              <a:rPr lang="zh-CN" altLang="en-US" sz="2400" dirty="0">
                <a:ea typeface="ＭＳ Ｐゴシック" charset="-128"/>
              </a:rPr>
              <a:t> </a:t>
            </a:r>
            <a:r>
              <a:rPr lang="en-US" altLang="zh-CN" sz="2400" dirty="0">
                <a:ea typeface="ＭＳ Ｐゴシック" charset="-128"/>
              </a:rPr>
              <a:t>5G</a:t>
            </a:r>
            <a:r>
              <a:rPr lang="zh-CN" altLang="en-US" sz="2400" dirty="0">
                <a:ea typeface="ＭＳ Ｐゴシック" charset="-128"/>
              </a:rPr>
              <a:t> </a:t>
            </a:r>
            <a:r>
              <a:rPr lang="en-US" altLang="zh-CN" sz="2400" dirty="0">
                <a:ea typeface="ＭＳ Ｐゴシック" charset="-128"/>
              </a:rPr>
              <a:t>Measurement</a:t>
            </a:r>
            <a:r>
              <a:rPr lang="zh-CN" altLang="en-US" sz="2400" dirty="0">
                <a:ea typeface="ＭＳ Ｐゴシック" charset="-128"/>
              </a:rPr>
              <a:t> </a:t>
            </a:r>
            <a:r>
              <a:rPr lang="en-US" altLang="zh-CN" sz="2400" dirty="0">
                <a:ea typeface="ＭＳ Ｐゴシック" charset="-128"/>
              </a:rPr>
              <a:t>Studies</a:t>
            </a:r>
            <a:r>
              <a:rPr lang="zh-CN" altLang="en-US" sz="2400" dirty="0">
                <a:ea typeface="ＭＳ Ｐゴシック" charset="-128"/>
              </a:rPr>
              <a:t> </a:t>
            </a:r>
            <a:r>
              <a:rPr lang="en-US" altLang="zh-CN" sz="2400" dirty="0">
                <a:ea typeface="ＭＳ Ｐゴシック" charset="-128"/>
              </a:rPr>
              <a:t>in</a:t>
            </a:r>
            <a:r>
              <a:rPr lang="zh-CN" altLang="en-US" sz="2400" dirty="0">
                <a:ea typeface="ＭＳ Ｐゴシック" charset="-128"/>
              </a:rPr>
              <a:t> </a:t>
            </a:r>
            <a:r>
              <a:rPr lang="en-US" altLang="zh-CN" sz="2400" dirty="0">
                <a:ea typeface="ＭＳ Ｐゴシック" charset="-128"/>
              </a:rPr>
              <a:t>China:</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Zhenhua</a:t>
            </a:r>
            <a:r>
              <a:rPr lang="zh-CN" altLang="en-US" sz="2000" dirty="0">
                <a:ea typeface="ＭＳ Ｐゴシック" charset="-128"/>
              </a:rPr>
              <a:t> </a:t>
            </a:r>
            <a:r>
              <a:rPr lang="en-US" altLang="zh-CN" sz="2000" dirty="0">
                <a:ea typeface="ＭＳ Ｐゴシック" charset="-128"/>
              </a:rPr>
              <a:t>Li:</a:t>
            </a:r>
            <a:r>
              <a:rPr lang="zh-CN" altLang="en-US" sz="2000" dirty="0">
                <a:ea typeface="ＭＳ Ｐゴシック" charset="-128"/>
              </a:rPr>
              <a:t> </a:t>
            </a:r>
            <a:r>
              <a:rPr lang="en-US" altLang="zh-CN" sz="2000" dirty="0">
                <a:ea typeface="ＭＳ Ｐゴシック" charset="-128"/>
              </a:rPr>
              <a:t>Associate</a:t>
            </a:r>
            <a:r>
              <a:rPr lang="zh-CN" altLang="en-US" sz="2000" dirty="0">
                <a:ea typeface="ＭＳ Ｐゴシック" charset="-128"/>
              </a:rPr>
              <a:t> </a:t>
            </a:r>
            <a:r>
              <a:rPr lang="en-US" altLang="zh-CN" sz="2000" dirty="0" err="1">
                <a:ea typeface="ＭＳ Ｐゴシック" charset="-128"/>
              </a:rPr>
              <a:t>Professor@Tsinghua</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lvl="1">
              <a:buFont typeface="Courier New" panose="02070309020205020404" pitchFamily="49" charset="0"/>
              <a:buChar char="o"/>
            </a:pPr>
            <a:endParaRPr lang="en-US" altLang="x-none" sz="2000" dirty="0">
              <a:ea typeface="ＭＳ Ｐゴシック" charset="-128"/>
            </a:endParaRPr>
          </a:p>
        </p:txBody>
      </p:sp>
    </p:spTree>
    <p:extLst>
      <p:ext uri="{BB962C8B-B14F-4D97-AF65-F5344CB8AC3E}">
        <p14:creationId xmlns:p14="http://schemas.microsoft.com/office/powerpoint/2010/main" val="119042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32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84</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135197"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135198"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1726882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85</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136221" name="Photo Editor Photo" r:id="rId4" imgW="3761905" imgH="2790476" progId="MSPhotoEd.3">
                    <p:embed/>
                  </p:oleObj>
                </mc:Choice>
                <mc:Fallback>
                  <p:oleObj name="Photo Editor Photo" r:id="rId4" imgW="3761905" imgH="2790476" progId="MSPhotoEd.3">
                    <p:embed/>
                    <p:pic>
                      <p:nvPicPr>
                        <p:cNvPr id="29701"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136222" name="Photo Editor Photo" r:id="rId11" imgW="5668166" imgH="3990476" progId="MSPhotoEd.3">
                    <p:embed/>
                  </p:oleObj>
                </mc:Choice>
                <mc:Fallback>
                  <p:oleObj name="Photo Editor Photo" r:id="rId11" imgW="5668166" imgH="3990476" progId="MSPhotoEd.3">
                    <p:embed/>
                    <p:pic>
                      <p:nvPicPr>
                        <p:cNvPr id="29748"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180015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86</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latin typeface="Comic Sans MS" charset="0"/>
              </a:rPr>
              <a:t>Administrative trivia’s</a:t>
            </a:r>
            <a:endParaRPr lang="en-US" altLang="x-none" dirty="0">
              <a:ea typeface="ＭＳ Ｐゴシック" charset="-128"/>
            </a:endParaRP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extLst>
      <p:ext uri="{BB962C8B-B14F-4D97-AF65-F5344CB8AC3E}">
        <p14:creationId xmlns:p14="http://schemas.microsoft.com/office/powerpoint/2010/main" val="2970095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87</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41477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88</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13364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89</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extLst>
      <p:ext uri="{BB962C8B-B14F-4D97-AF65-F5344CB8AC3E}">
        <p14:creationId xmlns:p14="http://schemas.microsoft.com/office/powerpoint/2010/main" val="307347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90</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137231" name="Photo Editor Photo" r:id="rId4" imgW="11155332" imgH="9326277" progId="MSPhotoEd.3">
                  <p:embed/>
                </p:oleObj>
              </mc:Choice>
              <mc:Fallback>
                <p:oleObj name="Photo Editor Photo" r:id="rId4" imgW="11155332" imgH="9326277" progId="MSPhotoEd.3">
                  <p:embed/>
                  <p:pic>
                    <p:nvPicPr>
                      <p:cNvPr id="3994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801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91</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138255" name="Photo Editor Photo" r:id="rId4" imgW="9000000" imgH="6942857" progId="MSPhotoEd.3">
                  <p:embed/>
                </p:oleObj>
              </mc:Choice>
              <mc:Fallback>
                <p:oleObj name="Photo Editor Photo" r:id="rId4" imgW="9000000" imgH="6942857" progId="MSPhotoEd.3">
                  <p:embed/>
                  <p:pic>
                    <p:nvPicPr>
                      <p:cNvPr id="4198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50659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92</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extLst>
      <p:ext uri="{BB962C8B-B14F-4D97-AF65-F5344CB8AC3E}">
        <p14:creationId xmlns:p14="http://schemas.microsoft.com/office/powerpoint/2010/main" val="3013956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93</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extLst>
      <p:ext uri="{BB962C8B-B14F-4D97-AF65-F5344CB8AC3E}">
        <p14:creationId xmlns:p14="http://schemas.microsoft.com/office/powerpoint/2010/main" val="349808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11924</TotalTime>
  <Pages>23</Pages>
  <Words>5859</Words>
  <Application>Microsoft Macintosh PowerPoint</Application>
  <PresentationFormat>Custom</PresentationFormat>
  <Paragraphs>822</Paragraphs>
  <Slides>93</Slides>
  <Notes>78</Notes>
  <HiddenSlides>2</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93</vt:i4>
      </vt:variant>
    </vt:vector>
  </HeadingPairs>
  <TitlesOfParts>
    <vt:vector size="10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Summary</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Largest Internet Sites in the World </vt:lpstr>
      <vt:lpstr>Largest Internet Sites in the World </vt:lpstr>
      <vt:lpstr>Internet Traffic in Perspective</vt:lpstr>
      <vt:lpstr>Outline</vt:lpstr>
      <vt:lpstr>Scale</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Guest Lectures (Tentative Topics)</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1000</cp:revision>
  <cp:lastPrinted>2017-08-31T13:23:32Z</cp:lastPrinted>
  <dcterms:created xsi:type="dcterms:W3CDTF">1997-02-16T14:02:43Z</dcterms:created>
  <dcterms:modified xsi:type="dcterms:W3CDTF">2022-09-12T23:55:01Z</dcterms:modified>
</cp:coreProperties>
</file>